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72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5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52C0D-608C-4AA1-A6C1-351F7CA98556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E2FF8-B534-49C4-BDA2-7B96054FC3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399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714D-93EE-4766-A373-6F7C2ECD5F76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B6F1-97E4-4DE8-A222-E50DAC419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897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714D-93EE-4766-A373-6F7C2ECD5F76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B6F1-97E4-4DE8-A222-E50DAC419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42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714D-93EE-4766-A373-6F7C2ECD5F76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B6F1-97E4-4DE8-A222-E50DAC419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41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714D-93EE-4766-A373-6F7C2ECD5F76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B6F1-97E4-4DE8-A222-E50DAC419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07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714D-93EE-4766-A373-6F7C2ECD5F76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B6F1-97E4-4DE8-A222-E50DAC419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59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714D-93EE-4766-A373-6F7C2ECD5F76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B6F1-97E4-4DE8-A222-E50DAC419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75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714D-93EE-4766-A373-6F7C2ECD5F76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B6F1-97E4-4DE8-A222-E50DAC419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47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714D-93EE-4766-A373-6F7C2ECD5F76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B6F1-97E4-4DE8-A222-E50DAC419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64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714D-93EE-4766-A373-6F7C2ECD5F76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B6F1-97E4-4DE8-A222-E50DAC419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348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714D-93EE-4766-A373-6F7C2ECD5F76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B6F1-97E4-4DE8-A222-E50DAC419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894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714D-93EE-4766-A373-6F7C2ECD5F76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B6F1-97E4-4DE8-A222-E50DAC419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09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F714D-93EE-4766-A373-6F7C2ECD5F76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BB6F1-97E4-4DE8-A222-E50DAC419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17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hteck 37">
            <a:extLst>
              <a:ext uri="{FF2B5EF4-FFF2-40B4-BE49-F238E27FC236}">
                <a16:creationId xmlns:a16="http://schemas.microsoft.com/office/drawing/2014/main" id="{5D4729D7-C88F-6910-645B-6752F0C6ACEB}"/>
              </a:ext>
            </a:extLst>
          </p:cNvPr>
          <p:cNvSpPr/>
          <p:nvPr/>
        </p:nvSpPr>
        <p:spPr>
          <a:xfrm>
            <a:off x="90210" y="81754"/>
            <a:ext cx="5021536" cy="6592956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98DE3A84-5A86-61E5-D0F3-CB3741209E9A}"/>
              </a:ext>
            </a:extLst>
          </p:cNvPr>
          <p:cNvSpPr/>
          <p:nvPr/>
        </p:nvSpPr>
        <p:spPr>
          <a:xfrm>
            <a:off x="302629" y="699888"/>
            <a:ext cx="4367947" cy="5952703"/>
          </a:xfrm>
          <a:prstGeom prst="roundRect">
            <a:avLst>
              <a:gd name="adj" fmla="val 1378"/>
            </a:avLst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2FE26535-1B45-A1B1-D1F0-C9CF69FE2914}"/>
              </a:ext>
            </a:extLst>
          </p:cNvPr>
          <p:cNvSpPr/>
          <p:nvPr/>
        </p:nvSpPr>
        <p:spPr>
          <a:xfrm>
            <a:off x="4737653" y="132521"/>
            <a:ext cx="5021536" cy="6592956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264D2FF-9612-6656-0668-D8E448FF45BB}"/>
              </a:ext>
            </a:extLst>
          </p:cNvPr>
          <p:cNvSpPr/>
          <p:nvPr/>
        </p:nvSpPr>
        <p:spPr>
          <a:xfrm>
            <a:off x="139149" y="132522"/>
            <a:ext cx="4564966" cy="567366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932EDB0-C567-AE14-6B08-5806DB4BF17F}"/>
              </a:ext>
            </a:extLst>
          </p:cNvPr>
          <p:cNvSpPr txBox="1"/>
          <p:nvPr/>
        </p:nvSpPr>
        <p:spPr>
          <a:xfrm>
            <a:off x="388110" y="148839"/>
            <a:ext cx="4196983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15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ACHTUNG! WILDKAMERA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78353A17-C597-C231-F7D0-83DDA59B4562}"/>
              </a:ext>
            </a:extLst>
          </p:cNvPr>
          <p:cNvSpPr/>
          <p:nvPr/>
        </p:nvSpPr>
        <p:spPr>
          <a:xfrm>
            <a:off x="146809" y="132522"/>
            <a:ext cx="4590844" cy="6592956"/>
          </a:xfrm>
          <a:prstGeom prst="rect">
            <a:avLst/>
          </a:prstGeom>
          <a:noFill/>
          <a:ln w="158750">
            <a:solidFill>
              <a:srgbClr val="38572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C6520731-7F71-50D8-E77B-4206031EA10F}"/>
              </a:ext>
            </a:extLst>
          </p:cNvPr>
          <p:cNvSpPr/>
          <p:nvPr/>
        </p:nvSpPr>
        <p:spPr>
          <a:xfrm>
            <a:off x="4925568" y="699888"/>
            <a:ext cx="4677628" cy="1376615"/>
          </a:xfrm>
          <a:prstGeom prst="roundRect">
            <a:avLst>
              <a:gd name="adj" fmla="val 2599"/>
            </a:avLst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02D78CDC-0732-034C-1F83-A0FAE02103AE}"/>
              </a:ext>
            </a:extLst>
          </p:cNvPr>
          <p:cNvSpPr txBox="1"/>
          <p:nvPr/>
        </p:nvSpPr>
        <p:spPr>
          <a:xfrm>
            <a:off x="4911626" y="697824"/>
            <a:ext cx="44580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/>
              <a:t>Name und Kontaktdaten des Verantwortlichen und ggf. seines Vertreters</a:t>
            </a:r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A8CD89FA-8BEC-2343-80B4-BA46F897B9B2}"/>
              </a:ext>
            </a:extLst>
          </p:cNvPr>
          <p:cNvSpPr/>
          <p:nvPr/>
        </p:nvSpPr>
        <p:spPr>
          <a:xfrm>
            <a:off x="4927296" y="2212250"/>
            <a:ext cx="4675900" cy="1568170"/>
          </a:xfrm>
          <a:prstGeom prst="roundRect">
            <a:avLst>
              <a:gd name="adj" fmla="val 2599"/>
            </a:avLst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228F5DB9-4744-D53F-20EF-AE2D03BA5B4B}"/>
              </a:ext>
            </a:extLst>
          </p:cNvPr>
          <p:cNvSpPr/>
          <p:nvPr/>
        </p:nvSpPr>
        <p:spPr>
          <a:xfrm>
            <a:off x="4925568" y="4861676"/>
            <a:ext cx="4675900" cy="895826"/>
          </a:xfrm>
          <a:prstGeom prst="roundRect">
            <a:avLst>
              <a:gd name="adj" fmla="val 2599"/>
            </a:avLst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40B0B83A-1278-CCDA-73A2-179D64BABA2A}"/>
              </a:ext>
            </a:extLst>
          </p:cNvPr>
          <p:cNvSpPr/>
          <p:nvPr/>
        </p:nvSpPr>
        <p:spPr>
          <a:xfrm>
            <a:off x="4925568" y="3927917"/>
            <a:ext cx="4675900" cy="786262"/>
          </a:xfrm>
          <a:prstGeom prst="roundRect">
            <a:avLst>
              <a:gd name="adj" fmla="val 2599"/>
            </a:avLst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FEED05F-3834-4B59-69DD-D00B7DF85B12}"/>
              </a:ext>
            </a:extLst>
          </p:cNvPr>
          <p:cNvSpPr txBox="1"/>
          <p:nvPr/>
        </p:nvSpPr>
        <p:spPr>
          <a:xfrm>
            <a:off x="4939931" y="4861675"/>
            <a:ext cx="44580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/>
              <a:t>Speicherdauer oder Kriterien für die Festlegung der Dauer: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D0588D52-02B5-19A1-84F7-3E86147359B9}"/>
              </a:ext>
            </a:extLst>
          </p:cNvPr>
          <p:cNvSpPr/>
          <p:nvPr/>
        </p:nvSpPr>
        <p:spPr>
          <a:xfrm>
            <a:off x="135258" y="132522"/>
            <a:ext cx="9623931" cy="6592956"/>
          </a:xfrm>
          <a:prstGeom prst="rect">
            <a:avLst/>
          </a:prstGeom>
          <a:noFill/>
          <a:ln w="158750">
            <a:solidFill>
              <a:srgbClr val="38572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825EB415-8A68-C9DF-2668-112B4D281F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9151" y="365437"/>
            <a:ext cx="5691503" cy="3907020"/>
          </a:xfrm>
          <a:prstGeom prst="rect">
            <a:avLst/>
          </a:prstGeom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9C60FC94-55BF-ECA0-0B8E-6140D72A9ED2}"/>
              </a:ext>
            </a:extLst>
          </p:cNvPr>
          <p:cNvSpPr txBox="1"/>
          <p:nvPr/>
        </p:nvSpPr>
        <p:spPr>
          <a:xfrm>
            <a:off x="4911625" y="2226265"/>
            <a:ext cx="44580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/>
              <a:t>Zwecke und Rechtsgrundlage der Datenverarbeitung: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9934076-27D1-82D0-25B5-B50DF38CC4E9}"/>
              </a:ext>
            </a:extLst>
          </p:cNvPr>
          <p:cNvSpPr txBox="1"/>
          <p:nvPr/>
        </p:nvSpPr>
        <p:spPr>
          <a:xfrm>
            <a:off x="4925568" y="3917978"/>
            <a:ext cx="45588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/>
              <a:t>Berechtigte Interesse, die verfolgt werden: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6DCD90B9-8A4F-9810-65A3-96B98F17AE7B}"/>
              </a:ext>
            </a:extLst>
          </p:cNvPr>
          <p:cNvSpPr/>
          <p:nvPr/>
        </p:nvSpPr>
        <p:spPr>
          <a:xfrm>
            <a:off x="4925568" y="5887159"/>
            <a:ext cx="4675900" cy="765432"/>
          </a:xfrm>
          <a:prstGeom prst="roundRect">
            <a:avLst>
              <a:gd name="adj" fmla="val 2599"/>
            </a:avLst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BF587D0-E3C5-B3C5-2997-8591DB9F0EDB}"/>
              </a:ext>
            </a:extLst>
          </p:cNvPr>
          <p:cNvSpPr txBox="1"/>
          <p:nvPr/>
        </p:nvSpPr>
        <p:spPr>
          <a:xfrm>
            <a:off x="4939931" y="5887158"/>
            <a:ext cx="44580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/>
              <a:t>Weitere Informationen:</a:t>
            </a:r>
          </a:p>
        </p:txBody>
      </p:sp>
    </p:spTree>
    <p:extLst>
      <p:ext uri="{BB962C8B-B14F-4D97-AF65-F5344CB8AC3E}">
        <p14:creationId xmlns:p14="http://schemas.microsoft.com/office/powerpoint/2010/main" val="988573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hteck 37">
            <a:extLst>
              <a:ext uri="{FF2B5EF4-FFF2-40B4-BE49-F238E27FC236}">
                <a16:creationId xmlns:a16="http://schemas.microsoft.com/office/drawing/2014/main" id="{5D4729D7-C88F-6910-645B-6752F0C6ACEB}"/>
              </a:ext>
            </a:extLst>
          </p:cNvPr>
          <p:cNvSpPr/>
          <p:nvPr/>
        </p:nvSpPr>
        <p:spPr>
          <a:xfrm>
            <a:off x="90210" y="81754"/>
            <a:ext cx="5021536" cy="6592956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2FE26535-1B45-A1B1-D1F0-C9CF69FE2914}"/>
              </a:ext>
            </a:extLst>
          </p:cNvPr>
          <p:cNvSpPr/>
          <p:nvPr/>
        </p:nvSpPr>
        <p:spPr>
          <a:xfrm>
            <a:off x="4737653" y="132521"/>
            <a:ext cx="5021536" cy="6592956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264D2FF-9612-6656-0668-D8E448FF45BB}"/>
              </a:ext>
            </a:extLst>
          </p:cNvPr>
          <p:cNvSpPr/>
          <p:nvPr/>
        </p:nvSpPr>
        <p:spPr>
          <a:xfrm>
            <a:off x="139149" y="132522"/>
            <a:ext cx="4564966" cy="567366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78353A17-C597-C231-F7D0-83DDA59B4562}"/>
              </a:ext>
            </a:extLst>
          </p:cNvPr>
          <p:cNvSpPr/>
          <p:nvPr/>
        </p:nvSpPr>
        <p:spPr>
          <a:xfrm>
            <a:off x="146809" y="132522"/>
            <a:ext cx="4590844" cy="6592956"/>
          </a:xfrm>
          <a:prstGeom prst="rect">
            <a:avLst/>
          </a:prstGeom>
          <a:noFill/>
          <a:ln w="158750">
            <a:solidFill>
              <a:srgbClr val="38572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4AF8615F-B963-5048-11D1-FABBDD28A55B}"/>
              </a:ext>
            </a:extLst>
          </p:cNvPr>
          <p:cNvSpPr txBox="1"/>
          <p:nvPr/>
        </p:nvSpPr>
        <p:spPr>
          <a:xfrm>
            <a:off x="388110" y="3874235"/>
            <a:ext cx="4196983" cy="2724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554"/>
              </a:spcAft>
            </a:pPr>
            <a:r>
              <a:rPr lang="de-DE" sz="1200" dirty="0">
                <a:ea typeface="Calibri" panose="020F0502020204030204" pitchFamily="34" charset="0"/>
                <a:cs typeface="Times New Roman" panose="02020603050405020304" pitchFamily="18" charset="0"/>
              </a:rPr>
              <a:t>Um dem seltenen Wolpertinger auf die Spur zu kommen, werden in diesem Bereich Fotos &amp; Videos aufgezeichnet (Auslösung durch Bewegung). </a:t>
            </a:r>
          </a:p>
          <a:p>
            <a:pPr>
              <a:lnSpc>
                <a:spcPct val="107000"/>
              </a:lnSpc>
              <a:spcAft>
                <a:spcPts val="554"/>
              </a:spcAft>
            </a:pPr>
            <a:r>
              <a:rPr lang="de-DE" sz="1200" dirty="0">
                <a:ea typeface="Calibri" panose="020F0502020204030204" pitchFamily="34" charset="0"/>
                <a:cs typeface="Times New Roman" panose="02020603050405020304" pitchFamily="18" charset="0"/>
              </a:rPr>
              <a:t>Die Kamera ist so positioniert, dass Gesichter von Menschen in der Regel nicht sichtbar sind. Aufnahmen von Personen sind grundsätzlich nicht unser Ziel und werden sofort gelöscht. </a:t>
            </a:r>
          </a:p>
          <a:p>
            <a:r>
              <a:rPr lang="de-DE" sz="1200" dirty="0">
                <a:ea typeface="Calibri" panose="020F0502020204030204" pitchFamily="34" charset="0"/>
                <a:cs typeface="Times New Roman" panose="02020603050405020304" pitchFamily="18" charset="0"/>
              </a:rPr>
              <a:t>Bitte helfen Sie uns:</a:t>
            </a:r>
          </a:p>
          <a:p>
            <a:endParaRPr lang="de-D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de-DE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Bleiben Sie auf den Wegen</a:t>
            </a:r>
          </a:p>
          <a:p>
            <a:pPr marL="171450" indent="-171450">
              <a:buFontTx/>
              <a:buChar char="-"/>
            </a:pPr>
            <a:r>
              <a:rPr lang="de-DE" sz="1200" b="1" dirty="0"/>
              <a:t>Passieren Sie die Wildkameras möglichst zügig</a:t>
            </a:r>
          </a:p>
          <a:p>
            <a:pPr marL="171450" indent="-171450">
              <a:buFontTx/>
              <a:buChar char="-"/>
            </a:pPr>
            <a:r>
              <a:rPr lang="de-DE" sz="1200" b="1" dirty="0"/>
              <a:t>Halten Sie Ihre Hunde fern</a:t>
            </a:r>
          </a:p>
          <a:p>
            <a:pPr marL="171450" indent="-171450">
              <a:buFontTx/>
              <a:buChar char="-"/>
            </a:pPr>
            <a:endParaRPr lang="de-DE" sz="1200" dirty="0"/>
          </a:p>
          <a:p>
            <a:r>
              <a:rPr lang="de-DE" sz="1200" dirty="0"/>
              <a:t>Vielen Dank!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98DE3A84-5A86-61E5-D0F3-CB3741209E9A}"/>
              </a:ext>
            </a:extLst>
          </p:cNvPr>
          <p:cNvSpPr/>
          <p:nvPr/>
        </p:nvSpPr>
        <p:spPr>
          <a:xfrm>
            <a:off x="266700" y="699888"/>
            <a:ext cx="9359900" cy="5898939"/>
          </a:xfrm>
          <a:prstGeom prst="roundRect">
            <a:avLst>
              <a:gd name="adj" fmla="val 1378"/>
            </a:avLst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D0588D52-02B5-19A1-84F7-3E86147359B9}"/>
              </a:ext>
            </a:extLst>
          </p:cNvPr>
          <p:cNvSpPr/>
          <p:nvPr/>
        </p:nvSpPr>
        <p:spPr>
          <a:xfrm>
            <a:off x="135258" y="132522"/>
            <a:ext cx="9623931" cy="6592956"/>
          </a:xfrm>
          <a:prstGeom prst="rect">
            <a:avLst/>
          </a:prstGeom>
          <a:noFill/>
          <a:ln w="158750">
            <a:solidFill>
              <a:srgbClr val="38572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932EDB0-C567-AE14-6B08-5806DB4BF17F}"/>
              </a:ext>
            </a:extLst>
          </p:cNvPr>
          <p:cNvSpPr txBox="1"/>
          <p:nvPr/>
        </p:nvSpPr>
        <p:spPr>
          <a:xfrm>
            <a:off x="388110" y="148839"/>
            <a:ext cx="6893234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15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Hinweise auf die Rechte der Betroffenen </a:t>
            </a:r>
          </a:p>
        </p:txBody>
      </p:sp>
    </p:spTree>
    <p:extLst>
      <p:ext uri="{BB962C8B-B14F-4D97-AF65-F5344CB8AC3E}">
        <p14:creationId xmlns:p14="http://schemas.microsoft.com/office/powerpoint/2010/main" val="267858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121</Words>
  <Application>Microsoft Office PowerPoint</Application>
  <PresentationFormat>A4-Papier (210 x 297 mm)</PresentationFormat>
  <Paragraphs>16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Sven Caspers</dc:creator>
  <cp:lastModifiedBy>Sven Caspers</cp:lastModifiedBy>
  <cp:revision>47</cp:revision>
  <dcterms:created xsi:type="dcterms:W3CDTF">2023-02-19T21:12:33Z</dcterms:created>
  <dcterms:modified xsi:type="dcterms:W3CDTF">2023-02-21T20:21:45Z</dcterms:modified>
</cp:coreProperties>
</file>